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regular.fntdata"/><Relationship Id="rId10" Type="http://schemas.openxmlformats.org/officeDocument/2006/relationships/slide" Target="slides/slide5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0d53a290a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0d53a290a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d53a290a8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0d53a290a8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d53a290a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d53a290a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d53a290a8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0d53a290a8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CSE 111 Fall 2024 Checkpoint 1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Video Game Database</a:t>
            </a:r>
            <a:endParaRPr sz="40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Ali Adham and Bilal Adham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Synopsis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Stores information about video games and other related entities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Users query entities and relationships for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Stores multi-platform games as distinct games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The same game released on PC and Xbox would be stored as two distinct games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Games released on different platforms tend to have different publishers or developers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Use Case Diagram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3489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main use case is for users to search for games or other video game related entities (developers, publishers, platforms). A user uses the application to search for their desired info through the use of filters, ranges, and string matching.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972775" y="602750"/>
            <a:ext cx="3455326" cy="488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E/R Diagram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4450" y="574549"/>
            <a:ext cx="4633702" cy="423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Schema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3650" y="88338"/>
            <a:ext cx="3864499" cy="496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